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801600" cy="9601200" type="A3"/>
  <p:notesSz cx="6797675" cy="9874250"/>
  <p:defaultTextStyle>
    <a:defPPr>
      <a:defRPr lang="bg-BG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67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0" y="60"/>
      </p:cViewPr>
      <p:guideLst>
        <p:guide orient="horz" pos="3024"/>
        <p:guide pos="67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-3276" y="-96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AD070-36F1-4A8B-A0A8-24F1E424AB8D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9FF4A-8EE7-48E4-9156-2467BA27D94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75426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93F9C-8160-4F9F-BA5B-A75F7CDB653F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B8157-8A6F-4093-835B-C7BFC6CE795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17192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B8157-8A6F-4093-835B-C7BFC6CE795E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9522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76241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01792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8740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14017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24583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62723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27066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589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4002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042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69189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CBD65-B607-4C4A-A264-869B4C92AC9A}" type="datetimeFigureOut">
              <a:rPr lang="bg-BG" smtClean="0"/>
              <a:t>2.10.2024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F953F-4535-4B81-B90F-02BE71583BC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0967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99" y="3217388"/>
            <a:ext cx="10838155" cy="5327628"/>
          </a:xfrm>
        </p:spPr>
        <p:txBody>
          <a:bodyPr>
            <a:noAutofit/>
          </a:bodyPr>
          <a:lstStyle/>
          <a:p>
            <a:pPr algn="l"/>
            <a:r>
              <a:rPr lang="bg-BG" sz="2600" dirty="0">
                <a:latin typeface="Arial" pitchFamily="34" charset="0"/>
                <a:cs typeface="Arial" pitchFamily="34" charset="0"/>
              </a:rPr>
              <a:t> </a:t>
            </a:r>
            <a:br>
              <a:rPr lang="en-US" sz="2600" dirty="0">
                <a:latin typeface="Arial" pitchFamily="34" charset="0"/>
                <a:cs typeface="Arial" pitchFamily="34" charset="0"/>
              </a:rPr>
            </a:br>
            <a:br>
              <a:rPr lang="en-US" sz="2600" dirty="0">
                <a:latin typeface="Arial" pitchFamily="34" charset="0"/>
                <a:cs typeface="Arial" pitchFamily="34" charset="0"/>
              </a:rPr>
            </a:br>
            <a:r>
              <a:rPr lang="ru-RU" sz="2600" b="1" dirty="0">
                <a:latin typeface="Arial" pitchFamily="34" charset="0"/>
                <a:cs typeface="Arial" pitchFamily="34" charset="0"/>
              </a:rPr>
              <a:t>Наименование на проекта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:</a:t>
            </a:r>
            <a:r>
              <a:rPr lang="bg-BG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/>
              <a:t>„</a:t>
            </a:r>
            <a:r>
              <a:rPr lang="ru-RU" sz="2400" dirty="0" err="1"/>
              <a:t>Подкрепа</a:t>
            </a:r>
            <a:r>
              <a:rPr lang="ru-RU" sz="2400" dirty="0"/>
              <a:t> за </a:t>
            </a:r>
            <a:r>
              <a:rPr lang="ru-RU" sz="2400" dirty="0" err="1"/>
              <a:t>прехода</a:t>
            </a:r>
            <a:r>
              <a:rPr lang="ru-RU" sz="2400" dirty="0"/>
              <a:t> </a:t>
            </a:r>
            <a:r>
              <a:rPr lang="ru-RU" sz="2400" dirty="0" err="1"/>
              <a:t>към</a:t>
            </a:r>
            <a:r>
              <a:rPr lang="ru-RU" sz="2400" dirty="0"/>
              <a:t> </a:t>
            </a:r>
            <a:r>
              <a:rPr lang="ru-RU" sz="2400" dirty="0" err="1"/>
              <a:t>кръгова</a:t>
            </a:r>
            <a:r>
              <a:rPr lang="ru-RU" sz="2400" dirty="0"/>
              <a:t> </a:t>
            </a:r>
            <a:r>
              <a:rPr lang="ru-RU" sz="2400" dirty="0" err="1"/>
              <a:t>икономика</a:t>
            </a:r>
            <a:r>
              <a:rPr lang="ru-RU" sz="2400" dirty="0"/>
              <a:t>“ </a:t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r>
              <a:rPr lang="ru-RU" sz="260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bg-BG" sz="2600" b="1" dirty="0">
                <a:latin typeface="Arial" pitchFamily="34" charset="0"/>
                <a:cs typeface="Arial" pitchFamily="34" charset="0"/>
              </a:rPr>
              <a:t>Краен получател</a:t>
            </a:r>
            <a:r>
              <a:rPr lang="ru-RU" sz="2600" b="1" dirty="0">
                <a:latin typeface="Arial" pitchFamily="34" charset="0"/>
                <a:cs typeface="Arial" pitchFamily="34" charset="0"/>
              </a:rPr>
              <a:t>: </a:t>
            </a:r>
            <a:r>
              <a:rPr lang="bg-BG" sz="2400" b="1" dirty="0"/>
              <a:t>ЕКСТРАПАК ООД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60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600" b="1" dirty="0">
                <a:latin typeface="Arial" pitchFamily="34" charset="0"/>
                <a:cs typeface="Arial" pitchFamily="34" charset="0"/>
              </a:rPr>
              <a:t>Обща </a:t>
            </a:r>
            <a:r>
              <a:rPr lang="bg-BG" sz="2600" b="1" dirty="0">
                <a:latin typeface="Arial" pitchFamily="34" charset="0"/>
                <a:cs typeface="Arial" pitchFamily="34" charset="0"/>
              </a:rPr>
              <a:t>стойност: </a:t>
            </a:r>
            <a:r>
              <a:rPr lang="bg-BG" sz="2400" dirty="0"/>
              <a:t>2 060 293.00 </a:t>
            </a:r>
            <a:r>
              <a:rPr lang="bg-BG" sz="2400" dirty="0">
                <a:latin typeface="Arial" pitchFamily="34" charset="0"/>
                <a:cs typeface="Arial" pitchFamily="34" charset="0"/>
              </a:rPr>
              <a:t>лв</a:t>
            </a:r>
            <a:r>
              <a:rPr lang="bg-BG" sz="2600" dirty="0">
                <a:latin typeface="Arial" pitchFamily="34" charset="0"/>
                <a:cs typeface="Arial" pitchFamily="34" charset="0"/>
              </a:rPr>
              <a:t>., от които </a:t>
            </a:r>
            <a:r>
              <a:rPr lang="bg-BG" sz="2400" dirty="0"/>
              <a:t>721 102.55 </a:t>
            </a:r>
            <a:r>
              <a:rPr lang="bg-BG" sz="2600" dirty="0">
                <a:latin typeface="Arial" pitchFamily="34" charset="0"/>
                <a:cs typeface="Arial" pitchFamily="34" charset="0"/>
              </a:rPr>
              <a:t>лв. </a:t>
            </a:r>
            <a:br>
              <a:rPr lang="bg-BG" sz="2600" dirty="0">
                <a:latin typeface="Arial" pitchFamily="34" charset="0"/>
                <a:cs typeface="Arial" pitchFamily="34" charset="0"/>
              </a:rPr>
            </a:br>
            <a:r>
              <a:rPr lang="bg-BG" sz="2600" dirty="0">
                <a:latin typeface="Arial" pitchFamily="34" charset="0"/>
                <a:cs typeface="Arial" pitchFamily="34" charset="0"/>
              </a:rPr>
              <a:t>безвъзмездно финансиране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.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60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600" b="1" dirty="0">
                <a:latin typeface="Arial" pitchFamily="34" charset="0"/>
                <a:cs typeface="Arial" pitchFamily="34" charset="0"/>
              </a:rPr>
              <a:t>Начало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: </a:t>
            </a:r>
            <a:r>
              <a:rPr lang="bg-BG" sz="2400" dirty="0"/>
              <a:t>17.06.2024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г.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600" b="1" dirty="0">
                <a:latin typeface="Arial" pitchFamily="34" charset="0"/>
                <a:cs typeface="Arial" pitchFamily="34" charset="0"/>
              </a:rPr>
              <a:t>Край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: </a:t>
            </a:r>
            <a:r>
              <a:rPr lang="bg-BG" sz="2400"/>
              <a:t>17.12.2025</a:t>
            </a:r>
            <a:r>
              <a:rPr lang="ru-RU" sz="2600">
                <a:latin typeface="Arial" pitchFamily="34" charset="0"/>
                <a:cs typeface="Arial" pitchFamily="34" charset="0"/>
              </a:rPr>
              <a:t>г</a:t>
            </a:r>
            <a:r>
              <a:rPr lang="ru-RU" sz="2600" dirty="0">
                <a:latin typeface="Arial" pitchFamily="34" charset="0"/>
                <a:cs typeface="Arial" pitchFamily="34" charset="0"/>
              </a:rPr>
              <a:t>.</a:t>
            </a:r>
            <a:br>
              <a:rPr lang="ru-RU" sz="26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> </a:t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endParaRPr lang="bg-BG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logo-bg-cen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574" y="142064424"/>
            <a:ext cx="4918722" cy="4435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995" y="1141404"/>
            <a:ext cx="5186663" cy="1391780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80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  <p:pic>
        <p:nvPicPr>
          <p:cNvPr id="1025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048" y="1141404"/>
            <a:ext cx="1080120" cy="10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300900" y="2225407"/>
            <a:ext cx="38164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bg-BG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План за възстановяване и устойчивост</a:t>
            </a:r>
            <a:r>
              <a:rPr kumimoji="0" lang="bg-BG" altLang="bg-BG" sz="1400" b="0" i="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 </a:t>
            </a:r>
            <a:endParaRPr kumimoji="0" lang="bg-BG" altLang="bg-BG" sz="1400" b="0" i="0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03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67</Words>
  <Application>Microsoft Office PowerPoint</Application>
  <PresentationFormat>A3 Paper (297x420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   Наименование на проекта: „Подкрепа за прехода към кръгова икономика“    Краен получател: ЕКСТРАПАК ООД   Обща стойност: 2 060 293.00 лв., от които 721 102.55 лв.  безвъзмездно финансиране.   Начало: 17.06.2024г. Край: 17.12.2025г. 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и главна цел: ………………………………………………………..   Бенефициент:…………………………………   Обща стойност: ……………………………………..лв., от които………………….……..лв.  европейско и  …………..……………..лв. национално съфинансиране.   Начало: …………………..г. Край: ……………………...г.</dc:title>
  <dc:creator>iboychev</dc:creator>
  <cp:lastModifiedBy>Danchi Dimova</cp:lastModifiedBy>
  <cp:revision>20</cp:revision>
  <cp:lastPrinted>2015-04-23T13:48:25Z</cp:lastPrinted>
  <dcterms:created xsi:type="dcterms:W3CDTF">2015-04-23T13:21:12Z</dcterms:created>
  <dcterms:modified xsi:type="dcterms:W3CDTF">2024-10-02T11:51:29Z</dcterms:modified>
</cp:coreProperties>
</file>